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65" r:id="rId2"/>
    <p:sldId id="256" r:id="rId3"/>
    <p:sldId id="267" r:id="rId4"/>
    <p:sldId id="257" r:id="rId5"/>
    <p:sldId id="259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90" d="100"/>
          <a:sy n="90" d="100"/>
        </p:scale>
        <p:origin x="-16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TW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4/5/2017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4/5/2017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4/5/2017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4/5/2017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4/5/2017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4/5/2017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4/5/2017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TW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4/5/2017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禮貌大使</a:t>
            </a:r>
            <a:r>
              <a:rPr lang="zh-TW" altLang="en-US" dirty="0" smtClean="0"/>
              <a:t>宣誓儀式</a:t>
            </a:r>
            <a:endParaRPr lang="zh-TW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6872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13/4</a:t>
            </a:r>
            <a:r>
              <a:rPr lang="zh-TW" altLang="en-US" dirty="0" smtClean="0"/>
              <a:t>禮貌大使</a:t>
            </a:r>
            <a:endParaRPr lang="zh-TW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4169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8380" y="1484784"/>
            <a:ext cx="8075240" cy="794352"/>
          </a:xfrm>
        </p:spPr>
        <p:txBody>
          <a:bodyPr>
            <a:noAutofit/>
          </a:bodyPr>
          <a:lstStyle/>
          <a:p>
            <a:pPr algn="ctr"/>
            <a:r>
              <a:rPr lang="zh-TW" altLang="en-US" sz="4500" dirty="0"/>
              <a:t>如何才是老師們眼中</a:t>
            </a:r>
            <a:r>
              <a:rPr lang="zh-TW" altLang="en-US" sz="4500" dirty="0">
                <a:solidFill>
                  <a:srgbClr val="FF0000"/>
                </a:solidFill>
              </a:rPr>
              <a:t>有禮貌</a:t>
            </a:r>
            <a:r>
              <a:rPr lang="zh-TW" altLang="en-US" sz="4500" dirty="0"/>
              <a:t>的好學生呢</a:t>
            </a:r>
            <a:r>
              <a:rPr lang="en-US" altLang="zh-TW" sz="4500" dirty="0"/>
              <a:t>?</a:t>
            </a:r>
            <a:endParaRPr lang="zh-TW" altLang="en-US" sz="4500" dirty="0"/>
          </a:p>
        </p:txBody>
      </p:sp>
      <p:pic>
        <p:nvPicPr>
          <p:cNvPr id="2050" name="Picture 2" descr="禮貌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84" y="2636913"/>
            <a:ext cx="4176464" cy="375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44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片段回顧</a:t>
            </a:r>
            <a:endParaRPr lang="zh-TW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2911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禮貌大使宣誓</a:t>
            </a:r>
            <a:endParaRPr lang="zh-TW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1105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1700" y="602498"/>
            <a:ext cx="7851648" cy="1828800"/>
          </a:xfrm>
        </p:spPr>
        <p:txBody>
          <a:bodyPr/>
          <a:lstStyle/>
          <a:p>
            <a:pPr algn="ctr"/>
            <a:r>
              <a:rPr lang="zh-TW" altLang="en-US" dirty="0" smtClean="0"/>
              <a:t>總</a:t>
            </a:r>
            <a:r>
              <a:rPr lang="zh-TW" altLang="en-US" dirty="0"/>
              <a:t>結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279576" y="2401359"/>
          <a:ext cx="3398912" cy="2736304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398912"/>
              </a:tblGrid>
              <a:tr h="27363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1.</a:t>
                      </a:r>
                      <a:r>
                        <a:rPr lang="zh-TW" sz="3200" kern="100" dirty="0">
                          <a:effectLst/>
                        </a:rPr>
                        <a:t>禮貌只有一條規則，那就是用你喜歡別人對待你的方式去對待他們</a:t>
                      </a:r>
                      <a:r>
                        <a:rPr lang="en-US" sz="3200" kern="100" dirty="0">
                          <a:effectLst/>
                        </a:rPr>
                        <a:t>!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748" y="2060849"/>
            <a:ext cx="4378500" cy="36777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1068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0944" y="581327"/>
            <a:ext cx="7851648" cy="1828800"/>
          </a:xfrm>
        </p:spPr>
        <p:txBody>
          <a:bodyPr/>
          <a:lstStyle/>
          <a:p>
            <a:pPr algn="ctr"/>
            <a:r>
              <a:rPr lang="zh-TW" altLang="en-US" dirty="0" smtClean="0"/>
              <a:t>總</a:t>
            </a:r>
            <a:r>
              <a:rPr lang="zh-TW" altLang="en-US" dirty="0"/>
              <a:t>結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279576" y="2401359"/>
          <a:ext cx="3398912" cy="2736304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398912"/>
              </a:tblGrid>
              <a:tr h="27363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sz="32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有禮貌的孩子較受歡迎，禮貌也會留給別人好的印象。</a:t>
                      </a:r>
                    </a:p>
                  </a:txBody>
                  <a:tcPr marL="114300" marR="114300" marT="0" marB="0"/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00" y="1933307"/>
            <a:ext cx="3343769" cy="36724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912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88039" y="591959"/>
            <a:ext cx="7851648" cy="1828800"/>
          </a:xfrm>
        </p:spPr>
        <p:txBody>
          <a:bodyPr/>
          <a:lstStyle/>
          <a:p>
            <a:pPr algn="ctr"/>
            <a:r>
              <a:rPr lang="zh-TW" altLang="en-US" dirty="0" smtClean="0"/>
              <a:t>總</a:t>
            </a:r>
            <a:r>
              <a:rPr lang="zh-TW" altLang="en-US" dirty="0"/>
              <a:t>結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206546"/>
              </p:ext>
            </p:extLst>
          </p:nvPr>
        </p:nvGraphicFramePr>
        <p:xfrm>
          <a:off x="2279576" y="2234356"/>
          <a:ext cx="3816424" cy="292608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816424"/>
              </a:tblGrid>
              <a:tr h="20882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en-US" altLang="zh-TW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kumimoji="0" lang="zh-TW" altLang="zh-TW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關心別人的其中一個方式就是</a:t>
                      </a:r>
                      <a:r>
                        <a:rPr kumimoji="0" lang="zh-TW" altLang="zh-TW" sz="32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禮讓</a:t>
                      </a:r>
                      <a:r>
                        <a:rPr kumimoji="0" lang="zh-TW" altLang="en-US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endParaRPr kumimoji="0" lang="en-US" altLang="zh-TW" sz="3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kumimoji="0" lang="en-US" altLang="zh-TW" sz="3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zh-TW" altLang="zh-TW" sz="32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禮讓</a:t>
                      </a:r>
                      <a:r>
                        <a:rPr kumimoji="0" lang="zh-TW" altLang="en-US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的行為，能</a:t>
                      </a:r>
                      <a:r>
                        <a:rPr kumimoji="0" lang="zh-TW" altLang="en-US" sz="32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令校園</a:t>
                      </a:r>
                      <a:r>
                        <a:rPr kumimoji="0" lang="zh-TW" altLang="en-US" sz="32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更充滿禮貌的氛圍</a:t>
                      </a:r>
                      <a:r>
                        <a:rPr kumimoji="0" lang="zh-TW" altLang="en-US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3445"/>
          <a:stretch/>
        </p:blipFill>
        <p:spPr>
          <a:xfrm>
            <a:off x="7333703" y="1845762"/>
            <a:ext cx="2880320" cy="37032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0467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8</TotalTime>
  <Words>92</Words>
  <Application>Microsoft Office PowerPoint</Application>
  <PresentationFormat>自訂</PresentationFormat>
  <Paragraphs>13</Paragraphs>
  <Slides>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Savon</vt:lpstr>
      <vt:lpstr>禮貌大使宣誓儀式</vt:lpstr>
      <vt:lpstr>13/4禮貌大使</vt:lpstr>
      <vt:lpstr>如何才是老師們眼中有禮貌的好學生呢?</vt:lpstr>
      <vt:lpstr>片段回顧</vt:lpstr>
      <vt:lpstr>禮貌大使宣誓</vt:lpstr>
      <vt:lpstr>總結</vt:lpstr>
      <vt:lpstr>總結</vt:lpstr>
      <vt:lpstr>總結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Candy Lam</dc:creator>
  <cp:lastModifiedBy>LLSY Teacher</cp:lastModifiedBy>
  <cp:revision>5</cp:revision>
  <dcterms:created xsi:type="dcterms:W3CDTF">2017-04-04T23:44:18Z</dcterms:created>
  <dcterms:modified xsi:type="dcterms:W3CDTF">2017-04-05T00:28:07Z</dcterms:modified>
</cp:coreProperties>
</file>